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1" r:id="rId9"/>
    <p:sldId id="264" r:id="rId10"/>
    <p:sldId id="262" r:id="rId11"/>
    <p:sldId id="269" r:id="rId12"/>
    <p:sldId id="267" r:id="rId13"/>
    <p:sldId id="270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306D-29AE-4F30-9017-EBB2726B8A55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94DE2-AAB3-4F22-B510-0E451D75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0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94DE2-AAB3-4F22-B510-0E451D756FF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6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08B4A52-E458-48DA-9511-1167DC80457F}" type="datetimeFigureOut">
              <a:rPr lang="de-DE" smtClean="0"/>
              <a:t>26.09.2013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9B1CC8-CD56-4E12-9C2D-48AE2C41EC6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Mein Jahr in den USA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Meine Hobbies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1" y="664368"/>
            <a:ext cx="4276799" cy="4276799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1569"/>
            <a:ext cx="3956248" cy="2967186"/>
          </a:xfrm>
        </p:spPr>
      </p:pic>
      <p:sp>
        <p:nvSpPr>
          <p:cNvPr id="3" name="Textfeld 2"/>
          <p:cNvSpPr txBox="1"/>
          <p:nvPr/>
        </p:nvSpPr>
        <p:spPr>
          <a:xfrm>
            <a:off x="4788024" y="4293096"/>
            <a:ext cx="4371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Mit meinen Freunden war ich oft angeln und</a:t>
            </a:r>
          </a:p>
          <a:p>
            <a:r>
              <a:rPr lang="de-DE" dirty="0" smtClean="0"/>
              <a:t>Kanufahren. </a:t>
            </a:r>
          </a:p>
        </p:txBody>
      </p:sp>
    </p:spTree>
    <p:extLst>
      <p:ext uri="{BB962C8B-B14F-4D97-AF65-F5344CB8AC3E}">
        <p14:creationId xmlns:p14="http://schemas.microsoft.com/office/powerpoint/2010/main" val="26163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Minnesota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32. Bundesstaat im Norden der USA</a:t>
            </a:r>
          </a:p>
          <a:p>
            <a:r>
              <a:rPr lang="de-DE" dirty="0" smtClean="0"/>
              <a:t>‚Land der zehntausend Seen‘ genannt</a:t>
            </a:r>
          </a:p>
          <a:p>
            <a:r>
              <a:rPr lang="de-DE" dirty="0" smtClean="0"/>
              <a:t>Hauptstadt: die Zwillingsstadt „</a:t>
            </a:r>
            <a:r>
              <a:rPr lang="de-DE" dirty="0" err="1" smtClean="0"/>
              <a:t>Twin</a:t>
            </a:r>
            <a:r>
              <a:rPr lang="de-DE" dirty="0" smtClean="0"/>
              <a:t> Cities“ Minneapolis Saint Paul</a:t>
            </a:r>
          </a:p>
          <a:p>
            <a:r>
              <a:rPr lang="de-DE" dirty="0"/>
              <a:t>b</a:t>
            </a:r>
            <a:r>
              <a:rPr lang="de-DE" dirty="0" smtClean="0"/>
              <a:t>eliebte Freizeitsportarten: Camping, Jagen, Angeln, Wasserski und Wandern </a:t>
            </a:r>
          </a:p>
          <a:p>
            <a:r>
              <a:rPr lang="de-DE" dirty="0"/>
              <a:t>h</a:t>
            </a:r>
            <a:r>
              <a:rPr lang="de-DE" dirty="0" smtClean="0"/>
              <a:t>eiße Sommer und lange kalte Winter </a:t>
            </a:r>
          </a:p>
          <a:p>
            <a:r>
              <a:rPr lang="de-DE" dirty="0" smtClean="0"/>
              <a:t>Sehenswürdigkeiten: die „Mall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America</a:t>
            </a:r>
            <a:r>
              <a:rPr lang="de-DE" dirty="0" smtClean="0"/>
              <a:t>“ (Amerikas größtes Einkaufszentrum), die „Minnesota State Fair“, „</a:t>
            </a:r>
            <a:r>
              <a:rPr lang="de-DE" dirty="0" err="1" smtClean="0"/>
              <a:t>Boundary</a:t>
            </a:r>
            <a:r>
              <a:rPr lang="de-DE" dirty="0" smtClean="0"/>
              <a:t> Waters“ im Norden</a:t>
            </a:r>
          </a:p>
        </p:txBody>
      </p:sp>
    </p:spTree>
    <p:extLst>
      <p:ext uri="{BB962C8B-B14F-4D97-AF65-F5344CB8AC3E}">
        <p14:creationId xmlns:p14="http://schemas.microsoft.com/office/powerpoint/2010/main" val="34401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USA?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gibt eine Vielzahl an Orten, an die man gelangen kann, welche sich sowohl vom Aussehen, der Kultur und der Mentalität der Leute unterscheiden.</a:t>
            </a:r>
          </a:p>
          <a:p>
            <a:r>
              <a:rPr lang="de-DE" dirty="0" smtClean="0"/>
              <a:t>Ich wurde immer herzlich aufgenommen.</a:t>
            </a:r>
          </a:p>
          <a:p>
            <a:r>
              <a:rPr lang="de-DE" dirty="0" smtClean="0"/>
              <a:t>Ich bekam durch die Angebote der High Schools eine Möglichkeit, neue Interessen für mich zu entdecken.</a:t>
            </a:r>
          </a:p>
          <a:p>
            <a:r>
              <a:rPr lang="de-DE" dirty="0" smtClean="0"/>
              <a:t>Mir wurde eine Sprachverbesserung im Englischen ermöglicht.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39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Fragen?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7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Idee</a:t>
            </a:r>
          </a:p>
          <a:p>
            <a:r>
              <a:rPr lang="de-DE" dirty="0" smtClean="0"/>
              <a:t>Meine Stadt</a:t>
            </a:r>
          </a:p>
          <a:p>
            <a:r>
              <a:rPr lang="de-DE" dirty="0" smtClean="0"/>
              <a:t>Meine Schule</a:t>
            </a:r>
          </a:p>
          <a:p>
            <a:r>
              <a:rPr lang="de-DE" dirty="0" smtClean="0"/>
              <a:t>Meine Hobbys </a:t>
            </a:r>
          </a:p>
          <a:p>
            <a:r>
              <a:rPr lang="de-DE" dirty="0" smtClean="0"/>
              <a:t>Minnesota</a:t>
            </a:r>
          </a:p>
          <a:p>
            <a:r>
              <a:rPr lang="de-DE" dirty="0" smtClean="0"/>
              <a:t>Warum die USA?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3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Idee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</a:t>
            </a:r>
            <a:r>
              <a:rPr lang="de-DE" dirty="0" smtClean="0"/>
              <a:t>in Jahr Schule in den USA</a:t>
            </a:r>
          </a:p>
          <a:p>
            <a:r>
              <a:rPr lang="de-DE" dirty="0" smtClean="0"/>
              <a:t>Idee mit 13 Jahren</a:t>
            </a:r>
          </a:p>
          <a:p>
            <a:r>
              <a:rPr lang="de-DE" dirty="0" smtClean="0"/>
              <a:t>Anmeldung: ein Jahr vor der Abreise </a:t>
            </a:r>
          </a:p>
          <a:p>
            <a:r>
              <a:rPr lang="de-DE" dirty="0" smtClean="0"/>
              <a:t>Organisation: AFS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9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Meine Stadt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767860" cy="2592288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794338" cy="3096343"/>
          </a:xfrm>
        </p:spPr>
      </p:pic>
      <p:sp>
        <p:nvSpPr>
          <p:cNvPr id="3" name="Textfeld 2"/>
          <p:cNvSpPr txBox="1"/>
          <p:nvPr/>
        </p:nvSpPr>
        <p:spPr>
          <a:xfrm>
            <a:off x="4480272" y="364502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ysClr val="windowText" lastClr="000000"/>
                </a:solidFill>
              </a:rPr>
              <a:t>-Lino </a:t>
            </a:r>
            <a:r>
              <a:rPr lang="de-DE" dirty="0" err="1" smtClean="0">
                <a:solidFill>
                  <a:sysClr val="windowText" lastClr="000000"/>
                </a:solidFill>
              </a:rPr>
              <a:t>Lakes</a:t>
            </a:r>
            <a:r>
              <a:rPr lang="de-DE" dirty="0" smtClean="0">
                <a:solidFill>
                  <a:sysClr val="windowText" lastClr="000000"/>
                </a:solidFill>
              </a:rPr>
              <a:t> im Staat Minnesota</a:t>
            </a:r>
          </a:p>
          <a:p>
            <a:r>
              <a:rPr lang="de-DE" dirty="0" smtClean="0">
                <a:solidFill>
                  <a:sysClr val="windowText" lastClr="000000"/>
                </a:solidFill>
              </a:rPr>
              <a:t>-im Norden der Hauptstadt Minneapolis Saint Paul</a:t>
            </a:r>
            <a:endParaRPr lang="de-DE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564732"/>
            <a:ext cx="6781800" cy="1600200"/>
          </a:xfrm>
        </p:spPr>
        <p:txBody>
          <a:bodyPr/>
          <a:lstStyle/>
          <a:p>
            <a:r>
              <a:rPr lang="de-DE" dirty="0" smtClean="0"/>
              <a:t>Meine Stadt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936436" cy="2952327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42" y="1124744"/>
            <a:ext cx="4159146" cy="2808312"/>
          </a:xfrm>
        </p:spPr>
      </p:pic>
      <p:sp>
        <p:nvSpPr>
          <p:cNvPr id="3" name="Textfeld 2"/>
          <p:cNvSpPr txBox="1"/>
          <p:nvPr/>
        </p:nvSpPr>
        <p:spPr>
          <a:xfrm>
            <a:off x="4499992" y="4437112"/>
            <a:ext cx="46432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-Lino </a:t>
            </a:r>
            <a:r>
              <a:rPr lang="de-DE" dirty="0" err="1" smtClean="0"/>
              <a:t>Lakes</a:t>
            </a:r>
            <a:r>
              <a:rPr lang="de-DE" dirty="0" smtClean="0"/>
              <a:t> zeichnet sich durch viele Flüsse</a:t>
            </a:r>
          </a:p>
          <a:p>
            <a:r>
              <a:rPr lang="de-DE" dirty="0"/>
              <a:t>u</a:t>
            </a:r>
            <a:r>
              <a:rPr lang="de-DE" dirty="0" smtClean="0"/>
              <a:t>nd Seen aus.</a:t>
            </a:r>
          </a:p>
          <a:p>
            <a:r>
              <a:rPr lang="de-DE" dirty="0" smtClean="0"/>
              <a:t>-Die Stadt ergibt zusammen mit drei anderen  </a:t>
            </a:r>
          </a:p>
          <a:p>
            <a:r>
              <a:rPr lang="de-DE" dirty="0"/>
              <a:t>i</a:t>
            </a:r>
            <a:r>
              <a:rPr lang="de-DE" dirty="0" smtClean="0"/>
              <a:t>m Umkreis (Blaine, </a:t>
            </a:r>
            <a:r>
              <a:rPr lang="de-DE" dirty="0" err="1" smtClean="0"/>
              <a:t>Centerville</a:t>
            </a:r>
            <a:r>
              <a:rPr lang="de-DE" dirty="0" smtClean="0"/>
              <a:t>, Circle Pines) </a:t>
            </a:r>
          </a:p>
          <a:p>
            <a:r>
              <a:rPr lang="de-DE" dirty="0"/>
              <a:t>e</a:t>
            </a:r>
            <a:r>
              <a:rPr lang="de-DE" dirty="0" smtClean="0"/>
              <a:t>inen Distrikt.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32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Meine Schule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421634" cy="2210817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71" y="908721"/>
            <a:ext cx="3403458" cy="4558630"/>
          </a:xfrm>
        </p:spPr>
      </p:pic>
      <p:sp>
        <p:nvSpPr>
          <p:cNvPr id="3" name="Textfeld 2"/>
          <p:cNvSpPr txBox="1"/>
          <p:nvPr/>
        </p:nvSpPr>
        <p:spPr>
          <a:xfrm>
            <a:off x="-9128" y="3428999"/>
            <a:ext cx="50651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</a:t>
            </a:r>
            <a:r>
              <a:rPr lang="de-DE" dirty="0" err="1" smtClean="0"/>
              <a:t>Centennial</a:t>
            </a:r>
            <a:r>
              <a:rPr lang="de-DE" dirty="0" smtClean="0"/>
              <a:t> High School</a:t>
            </a:r>
          </a:p>
          <a:p>
            <a:r>
              <a:rPr lang="de-DE" dirty="0" smtClean="0"/>
              <a:t>-ca. 2200 Schüler</a:t>
            </a:r>
          </a:p>
          <a:p>
            <a:r>
              <a:rPr lang="de-DE" dirty="0" smtClean="0"/>
              <a:t>-aktiv in Sportarten wie Football, Fußball, </a:t>
            </a:r>
          </a:p>
          <a:p>
            <a:r>
              <a:rPr lang="de-DE" dirty="0" smtClean="0"/>
              <a:t>Tennis, Golf, Schwimmen, Eishockey, Baseball usw.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9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Meine Schule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609600"/>
            <a:ext cx="3247900" cy="4330534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38" y="692696"/>
            <a:ext cx="3348371" cy="4464496"/>
          </a:xfrm>
        </p:spPr>
      </p:pic>
      <p:sp>
        <p:nvSpPr>
          <p:cNvPr id="3" name="Textfeld 2"/>
          <p:cNvSpPr txBox="1"/>
          <p:nvPr/>
        </p:nvSpPr>
        <p:spPr>
          <a:xfrm>
            <a:off x="4716016" y="5517232"/>
            <a:ext cx="4525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Ich war </a:t>
            </a:r>
            <a:r>
              <a:rPr lang="de-DE" dirty="0" err="1" smtClean="0"/>
              <a:t>Zwölftklässler</a:t>
            </a:r>
            <a:r>
              <a:rPr lang="de-DE" dirty="0" smtClean="0"/>
              <a:t> (Senior) und durfte mit </a:t>
            </a:r>
          </a:p>
          <a:p>
            <a:r>
              <a:rPr lang="de-DE" dirty="0"/>
              <a:t>m</a:t>
            </a:r>
            <a:r>
              <a:rPr lang="de-DE" dirty="0" smtClean="0"/>
              <a:t>einen Freunden den Abschluss machen.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4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Meine Hobbys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609600"/>
            <a:ext cx="3401192" cy="4534924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1569"/>
            <a:ext cx="3956248" cy="2967186"/>
          </a:xfrm>
        </p:spPr>
      </p:pic>
      <p:sp>
        <p:nvSpPr>
          <p:cNvPr id="3" name="Textfeld 2"/>
          <p:cNvSpPr txBox="1"/>
          <p:nvPr/>
        </p:nvSpPr>
        <p:spPr>
          <a:xfrm>
            <a:off x="4463534" y="4412208"/>
            <a:ext cx="4660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Ich nahm unter anderen am Fußball, Ringen und</a:t>
            </a:r>
          </a:p>
          <a:p>
            <a:r>
              <a:rPr lang="de-DE" dirty="0" smtClean="0"/>
              <a:t>  an der Leichtathletik teil.</a:t>
            </a:r>
          </a:p>
          <a:p>
            <a:r>
              <a:rPr lang="de-DE" dirty="0" smtClean="0"/>
              <a:t>Mit meiner Gastfamilie war ich oft unterwegs.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7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Meine Hobbys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9" y="1121568"/>
            <a:ext cx="4036681" cy="3027511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73969"/>
            <a:ext cx="4420680" cy="2947120"/>
          </a:xfrm>
        </p:spPr>
      </p:pic>
      <p:sp>
        <p:nvSpPr>
          <p:cNvPr id="3" name="Textfeld 2"/>
          <p:cNvSpPr txBox="1"/>
          <p:nvPr/>
        </p:nvSpPr>
        <p:spPr>
          <a:xfrm>
            <a:off x="4602123" y="4437112"/>
            <a:ext cx="4509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 besuchten jeden Sonntag zusammen in die</a:t>
            </a:r>
          </a:p>
          <a:p>
            <a:r>
              <a:rPr lang="de-DE" dirty="0" smtClean="0"/>
              <a:t>Gottesdienste und unternahmen Projekte im </a:t>
            </a:r>
          </a:p>
          <a:p>
            <a:r>
              <a:rPr lang="de-DE" dirty="0" smtClean="0"/>
              <a:t>Rahmen der Kirche.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98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331</Words>
  <Application>Microsoft Office PowerPoint</Application>
  <PresentationFormat>Bildschirmpräsentation (4:3)</PresentationFormat>
  <Paragraphs>55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NewsPrint</vt:lpstr>
      <vt:lpstr>Mein Jahr in den USA</vt:lpstr>
      <vt:lpstr>Gliederung</vt:lpstr>
      <vt:lpstr>Die Idee</vt:lpstr>
      <vt:lpstr>Meine Stadt</vt:lpstr>
      <vt:lpstr>Meine Stadt</vt:lpstr>
      <vt:lpstr>Meine Schule </vt:lpstr>
      <vt:lpstr>Meine Schule</vt:lpstr>
      <vt:lpstr>Meine Hobbys</vt:lpstr>
      <vt:lpstr>Meine Hobbys</vt:lpstr>
      <vt:lpstr>Meine Hobbies</vt:lpstr>
      <vt:lpstr>Minnesota</vt:lpstr>
      <vt:lpstr>Warum USA?</vt:lpstr>
      <vt:lpstr>Noch Fragen?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Schüler3-mK2</dc:creator>
  <cp:lastModifiedBy>Lehrer-mK2</cp:lastModifiedBy>
  <cp:revision>22</cp:revision>
  <dcterms:created xsi:type="dcterms:W3CDTF">2013-09-23T07:54:47Z</dcterms:created>
  <dcterms:modified xsi:type="dcterms:W3CDTF">2013-09-26T06:28:03Z</dcterms:modified>
</cp:coreProperties>
</file>