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57" r:id="rId4"/>
    <p:sldId id="259" r:id="rId5"/>
    <p:sldId id="261" r:id="rId6"/>
    <p:sldId id="260" r:id="rId7"/>
    <p:sldId id="262" r:id="rId8"/>
    <p:sldId id="264" r:id="rId9"/>
    <p:sldId id="266" r:id="rId10"/>
    <p:sldId id="263" r:id="rId11"/>
    <p:sldId id="258" r:id="rId12"/>
    <p:sldId id="267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471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EE6CF-B3DC-4BD5-88DD-FF7D8BCDC879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9B7C4-16B4-4E8B-94CC-4A9DA18511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334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9B7C4-16B4-4E8B-94CC-4A9DA185113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68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2038-E830-495D-BBFF-21D44869F940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260-AE64-46EA-91D1-AC1F2D3403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3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2038-E830-495D-BBFF-21D44869F940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260-AE64-46EA-91D1-AC1F2D3403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2038-E830-495D-BBFF-21D44869F940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260-AE64-46EA-91D1-AC1F2D3403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75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2038-E830-495D-BBFF-21D44869F940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260-AE64-46EA-91D1-AC1F2D3403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8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2038-E830-495D-BBFF-21D44869F940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260-AE64-46EA-91D1-AC1F2D3403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89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2038-E830-495D-BBFF-21D44869F940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260-AE64-46EA-91D1-AC1F2D3403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53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2038-E830-495D-BBFF-21D44869F940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260-AE64-46EA-91D1-AC1F2D3403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52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2038-E830-495D-BBFF-21D44869F940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260-AE64-46EA-91D1-AC1F2D3403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53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2038-E830-495D-BBFF-21D44869F940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260-AE64-46EA-91D1-AC1F2D3403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38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2038-E830-495D-BBFF-21D44869F940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260-AE64-46EA-91D1-AC1F2D3403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50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2038-E830-495D-BBFF-21D44869F940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3260-AE64-46EA-91D1-AC1F2D3403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70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92038-E830-495D-BBFF-21D44869F940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43260-AE64-46EA-91D1-AC1F2D3403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8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5229200"/>
            <a:ext cx="7056784" cy="2160241"/>
          </a:xfrm>
        </p:spPr>
        <p:txBody>
          <a:bodyPr>
            <a:normAutofit/>
          </a:bodyPr>
          <a:lstStyle/>
          <a:p>
            <a:r>
              <a:rPr lang="de-DE" sz="6600" dirty="0" smtClean="0">
                <a:solidFill>
                  <a:schemeClr val="bg1"/>
                </a:solidFill>
                <a:latin typeface="Gabriola" pitchFamily="82" charset="0"/>
              </a:rPr>
              <a:t>Im Weltgeschehen </a:t>
            </a:r>
            <a:r>
              <a:rPr lang="de-DE" dirty="0" smtClean="0">
                <a:latin typeface="Gabriola" pitchFamily="82" charset="0"/>
              </a:rPr>
              <a:t/>
            </a:r>
            <a:br>
              <a:rPr lang="de-DE" dirty="0" smtClean="0">
                <a:latin typeface="Gabriola" pitchFamily="82" charset="0"/>
              </a:rPr>
            </a:br>
            <a:endParaRPr lang="de-DE" dirty="0">
              <a:latin typeface="Gabriola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8531"/>
            <a:ext cx="6400800" cy="1752600"/>
          </a:xfrm>
        </p:spPr>
        <p:txBody>
          <a:bodyPr>
            <a:normAutofit/>
          </a:bodyPr>
          <a:lstStyle/>
          <a:p>
            <a:r>
              <a:rPr lang="de-DE" sz="5400" dirty="0" smtClean="0">
                <a:solidFill>
                  <a:schemeClr val="bg1"/>
                </a:solidFill>
                <a:latin typeface="Gabriola" pitchFamily="82" charset="0"/>
              </a:rPr>
              <a:t>Welt gesehen</a:t>
            </a:r>
            <a:endParaRPr lang="de-DE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56176" y="648866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Gabriola" pitchFamily="82" charset="0"/>
              </a:rPr>
              <a:t> Erstellt von Florian </a:t>
            </a:r>
            <a:r>
              <a:rPr lang="de-DE" dirty="0" err="1" smtClean="0">
                <a:latin typeface="Gabriola" pitchFamily="82" charset="0"/>
              </a:rPr>
              <a:t>Sloot</a:t>
            </a:r>
            <a:r>
              <a:rPr lang="de-DE" dirty="0" smtClean="0">
                <a:latin typeface="Gabriola" pitchFamily="82" charset="0"/>
              </a:rPr>
              <a:t> 2013</a:t>
            </a:r>
            <a:endParaRPr lang="de-DE" dirty="0">
              <a:latin typeface="Gabriola" pitchFamily="82" charset="0"/>
            </a:endParaRPr>
          </a:p>
        </p:txBody>
      </p:sp>
      <p:pic>
        <p:nvPicPr>
          <p:cNvPr id="5" name="Mas que nada   Miriam Makeba   Reflection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302.0864"/>
                  <p14:bmkLst>
                    <p14:bmk name="Textmarke 1" time="17302.0864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8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 rot="20360646">
            <a:off x="263801" y="90474"/>
            <a:ext cx="3449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chemeClr val="bg1"/>
                </a:solidFill>
                <a:latin typeface="Gabriola" pitchFamily="82" charset="0"/>
              </a:rPr>
              <a:t>Es würde  nicht immer alles glatt laufen…</a:t>
            </a:r>
            <a:endParaRPr lang="de-DE" sz="48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 rot="21396579">
            <a:off x="641017" y="4805111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Gabriola" pitchFamily="82" charset="0"/>
              </a:rPr>
              <a:t>I</a:t>
            </a:r>
            <a:r>
              <a:rPr lang="de-DE" sz="3200" dirty="0" smtClean="0">
                <a:solidFill>
                  <a:schemeClr val="bg1"/>
                </a:solidFill>
                <a:latin typeface="Gabriola" pitchFamily="82" charset="0"/>
              </a:rPr>
              <a:t>ch würde nach Hause wollen…</a:t>
            </a:r>
            <a:endParaRPr lang="de-DE" sz="32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00192" y="260648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Gabriola" pitchFamily="82" charset="0"/>
              </a:rPr>
              <a:t>Ich würde mit meinen Geschwistern streiten…</a:t>
            </a:r>
            <a:endParaRPr lang="de-DE" sz="28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20684340">
            <a:off x="6684066" y="1502444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Gabriola" pitchFamily="82" charset="0"/>
              </a:rPr>
              <a:t>Ich würde manchmal nichts verstehen…</a:t>
            </a:r>
            <a:endParaRPr lang="de-DE" sz="28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732240" y="566124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Gabriola" pitchFamily="82" charset="0"/>
              </a:rPr>
              <a:t>ABER!!</a:t>
            </a:r>
            <a:endParaRPr lang="de-DE" sz="5400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8000">
        <p14:honeycomb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dirty="0" smtClean="0">
                <a:latin typeface="Gabriola" pitchFamily="82" charset="0"/>
              </a:rPr>
              <a:t>Ich würde zu einem anderen Leben finden…</a:t>
            </a:r>
          </a:p>
          <a:p>
            <a:pPr marL="0" indent="0">
              <a:buNone/>
            </a:pPr>
            <a:endParaRPr lang="de-DE" sz="3600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de-DE" sz="3600" dirty="0" smtClean="0">
                <a:latin typeface="Gabriola" pitchFamily="82" charset="0"/>
              </a:rPr>
              <a:t>...würde ein anderes Lebensgefühl lernen…</a:t>
            </a:r>
          </a:p>
          <a:p>
            <a:pPr marL="0" indent="0">
              <a:buNone/>
            </a:pPr>
            <a:endParaRPr lang="de-DE" sz="3600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de-DE" sz="3600" dirty="0" smtClean="0">
                <a:latin typeface="Gabriola" pitchFamily="82" charset="0"/>
              </a:rPr>
              <a:t>                        ..würde mein Leben lieben…</a:t>
            </a:r>
          </a:p>
          <a:p>
            <a:pPr marL="0" indent="0">
              <a:buNone/>
            </a:pPr>
            <a:r>
              <a:rPr lang="de-DE" sz="3600" dirty="0" smtClean="0">
                <a:solidFill>
                  <a:schemeClr val="bg1"/>
                </a:solidFill>
                <a:latin typeface="Gabriola" pitchFamily="82" charset="0"/>
              </a:rPr>
              <a:t>...und</a:t>
            </a:r>
            <a:r>
              <a:rPr lang="de-DE" sz="3600" dirty="0" smtClean="0">
                <a:latin typeface="Gabriola" pitchFamily="82" charset="0"/>
              </a:rPr>
              <a:t> </a:t>
            </a:r>
            <a:r>
              <a:rPr lang="de-DE" sz="3600" dirty="0" smtClean="0">
                <a:solidFill>
                  <a:schemeClr val="bg1"/>
                </a:solidFill>
                <a:latin typeface="Gabriola" pitchFamily="82" charset="0"/>
              </a:rPr>
              <a:t>Liebe</a:t>
            </a:r>
            <a:r>
              <a:rPr lang="de-DE" sz="3600" dirty="0" smtClean="0">
                <a:latin typeface="Gabriola" pitchFamily="82" charset="0"/>
              </a:rPr>
              <a:t> </a:t>
            </a:r>
            <a:r>
              <a:rPr lang="de-DE" sz="3600" dirty="0" smtClean="0">
                <a:solidFill>
                  <a:schemeClr val="bg1"/>
                </a:solidFill>
                <a:latin typeface="Gabriola" pitchFamily="82" charset="0"/>
              </a:rPr>
              <a:t>leben.</a:t>
            </a:r>
            <a:endParaRPr lang="de-DE" sz="36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8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14:prism isContent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75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403648" y="472514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latin typeface="Gabriola" pitchFamily="82" charset="0"/>
              </a:rPr>
              <a:t>T</a:t>
            </a:r>
            <a:r>
              <a:rPr lang="de-DE" sz="4800" dirty="0" smtClean="0">
                <a:latin typeface="Gabriola" pitchFamily="82" charset="0"/>
              </a:rPr>
              <a:t>rau </a:t>
            </a:r>
            <a:r>
              <a:rPr lang="de-DE" sz="4800" b="1" u="sng" dirty="0" smtClean="0">
                <a:latin typeface="Gabriola" pitchFamily="82" charset="0"/>
              </a:rPr>
              <a:t>DU</a:t>
            </a:r>
            <a:r>
              <a:rPr lang="de-DE" sz="4800" dirty="0" smtClean="0">
                <a:latin typeface="Gabriola" pitchFamily="82" charset="0"/>
              </a:rPr>
              <a:t> dich selbst und hab das beste Jahr deines Lebens! </a:t>
            </a:r>
            <a:r>
              <a:rPr lang="de-DE" sz="4800" dirty="0" smtClean="0">
                <a:latin typeface="Gabriola" pitchFamily="82" charset="0"/>
                <a:sym typeface="Wingdings" pitchFamily="2" charset="2"/>
              </a:rPr>
              <a:t> </a:t>
            </a:r>
            <a:endParaRPr lang="de-DE" sz="48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2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flas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Gabriola" pitchFamily="82" charset="0"/>
              </a:rPr>
              <a:t>Warum ich ging</a:t>
            </a:r>
            <a:endParaRPr lang="de-DE" b="1" dirty="0">
              <a:latin typeface="Gabriola" pitchFamily="82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latin typeface="Gabriola" pitchFamily="82" charset="0"/>
              </a:rPr>
              <a:t>Ich wollte schon immer ins Ausland, aber eigentlich erst </a:t>
            </a:r>
            <a:r>
              <a:rPr lang="de-DE" b="1" u="sng" dirty="0" smtClean="0">
                <a:latin typeface="Gabriola" pitchFamily="82" charset="0"/>
              </a:rPr>
              <a:t>nach</a:t>
            </a:r>
            <a:r>
              <a:rPr lang="de-DE" b="1" dirty="0" smtClean="0">
                <a:latin typeface="Gabriola" pitchFamily="82" charset="0"/>
              </a:rPr>
              <a:t> der Schule als Au-pair oder in anderer Funktion.</a:t>
            </a:r>
          </a:p>
          <a:p>
            <a:pPr marL="0" indent="0">
              <a:buNone/>
            </a:pPr>
            <a:r>
              <a:rPr lang="de-DE" b="1" dirty="0" smtClean="0">
                <a:latin typeface="Gabriola" pitchFamily="82" charset="0"/>
              </a:rPr>
              <a:t>Aber ich wollte Neues sehen, anders leben, weiter reisen als je zuvor und das so schnell wie möglich, also bewarb ich mich und wurde glücklicherweise angenommen.</a:t>
            </a:r>
            <a:endParaRPr lang="de-DE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0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Gabriola" pitchFamily="82" charset="0"/>
              </a:rPr>
              <a:t>Wann ich ging</a:t>
            </a:r>
            <a:endParaRPr lang="de-DE" b="1" dirty="0">
              <a:latin typeface="Gabriola" pitchFamily="82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b="1" dirty="0" smtClean="0">
                <a:latin typeface="Gabriola" pitchFamily="82" charset="0"/>
              </a:rPr>
              <a:t>Im August 2012 kam ich in Rio de Janeiro an.</a:t>
            </a:r>
          </a:p>
          <a:p>
            <a:pPr marL="0" indent="0">
              <a:buNone/>
            </a:pPr>
            <a:r>
              <a:rPr lang="de-DE" sz="3600" b="1" dirty="0" smtClean="0">
                <a:latin typeface="Gabriola" pitchFamily="82" charset="0"/>
              </a:rPr>
              <a:t>Ich würde von nun an 11 Monate in einem heute für mich schönsten Land der Erde verbringen.</a:t>
            </a:r>
            <a:endParaRPr lang="de-DE" sz="36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6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38831"/>
            <a:ext cx="5238750" cy="310515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123728" y="0"/>
            <a:ext cx="8306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chemeClr val="bg1"/>
                </a:solidFill>
                <a:latin typeface="Gabriola" pitchFamily="82" charset="0"/>
              </a:rPr>
              <a:t>Was würde mich erwarten?</a:t>
            </a:r>
            <a:endParaRPr lang="de-DE" sz="48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7" name="Pfeil nach unten 6"/>
          <p:cNvSpPr/>
          <p:nvPr/>
        </p:nvSpPr>
        <p:spPr>
          <a:xfrm>
            <a:off x="7380312" y="1628800"/>
            <a:ext cx="648072" cy="936104"/>
          </a:xfrm>
          <a:prstGeom prst="down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links 8"/>
          <p:cNvSpPr/>
          <p:nvPr/>
        </p:nvSpPr>
        <p:spPr>
          <a:xfrm rot="19839603">
            <a:off x="4381587" y="1625121"/>
            <a:ext cx="768996" cy="587405"/>
          </a:xfrm>
          <a:prstGeom prst="lef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rot="1535790">
            <a:off x="4034361" y="963437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de-DE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284984"/>
            <a:ext cx="5940152" cy="395855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62" y="2624188"/>
            <a:ext cx="3570861" cy="4761148"/>
          </a:xfrm>
          <a:prstGeom prst="rect">
            <a:avLst/>
          </a:prstGeom>
        </p:spPr>
      </p:pic>
      <p:sp>
        <p:nvSpPr>
          <p:cNvPr id="13" name="Pfeil nach links 12"/>
          <p:cNvSpPr/>
          <p:nvPr/>
        </p:nvSpPr>
        <p:spPr>
          <a:xfrm rot="18753621">
            <a:off x="4662279" y="2150168"/>
            <a:ext cx="2050674" cy="885325"/>
          </a:xfrm>
          <a:prstGeom prst="lef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 rot="1775548">
            <a:off x="8016232" y="2364689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de-DE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41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wipe/>
      </p:transition>
    </mc:Choice>
    <mc:Fallback>
      <p:transition spd="slow" advTm="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3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0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latin typeface="Gabriola" pitchFamily="82" charset="0"/>
              </a:rPr>
              <a:t>Oder doch</a:t>
            </a:r>
            <a:endParaRPr lang="de-DE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908" y="-963488"/>
            <a:ext cx="4176464" cy="631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feil nach unten 3"/>
          <p:cNvSpPr/>
          <p:nvPr/>
        </p:nvSpPr>
        <p:spPr>
          <a:xfrm rot="3929311">
            <a:off x="4054114" y="358257"/>
            <a:ext cx="936104" cy="1368152"/>
          </a:xfrm>
          <a:prstGeom prst="down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23743"/>
            <a:ext cx="6032500" cy="3302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1" y="4437111"/>
            <a:ext cx="4809728" cy="2999817"/>
          </a:xfrm>
          <a:prstGeom prst="rect">
            <a:avLst/>
          </a:prstGeom>
        </p:spPr>
      </p:pic>
      <p:sp>
        <p:nvSpPr>
          <p:cNvPr id="9" name="Pfeil nach unten 8"/>
          <p:cNvSpPr/>
          <p:nvPr/>
        </p:nvSpPr>
        <p:spPr>
          <a:xfrm rot="2612613">
            <a:off x="3469667" y="3387008"/>
            <a:ext cx="1022920" cy="1296144"/>
          </a:xfrm>
          <a:prstGeom prst="down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8244408" y="2852936"/>
            <a:ext cx="899592" cy="1296144"/>
          </a:xfrm>
          <a:prstGeom prst="down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 rot="1801176">
            <a:off x="6696108" y="1251933"/>
            <a:ext cx="7809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9600" b="1" spc="200" dirty="0">
                <a:ln w="29210">
                  <a:solidFill>
                    <a:srgbClr val="9BBB59">
                      <a:tint val="10000"/>
                    </a:srgbClr>
                  </a:solidFill>
                </a:ln>
                <a:solidFill>
                  <a:srgbClr val="9BBB59">
                    <a:satMod val="200000"/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</a:t>
            </a:r>
          </a:p>
        </p:txBody>
      </p:sp>
      <p:sp>
        <p:nvSpPr>
          <p:cNvPr id="11" name="Rechteck 10"/>
          <p:cNvSpPr/>
          <p:nvPr/>
        </p:nvSpPr>
        <p:spPr>
          <a:xfrm rot="21307189">
            <a:off x="4956146" y="1290345"/>
            <a:ext cx="1479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de-DE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286569" y="1161853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?</a:t>
            </a:r>
            <a:endParaRPr lang="de-DE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383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013"/>
            <a:ext cx="2555875" cy="1917701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265">
            <a:off x="-376789" y="2756891"/>
            <a:ext cx="3563710" cy="267501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544">
            <a:off x="6589117" y="132912"/>
            <a:ext cx="2699791" cy="2024843"/>
          </a:xfrm>
          <a:prstGeom prst="rect">
            <a:avLst/>
          </a:prstGeom>
        </p:spPr>
      </p:pic>
      <p:sp>
        <p:nvSpPr>
          <p:cNvPr id="7" name="Stern mit 5 Zacken 6"/>
          <p:cNvSpPr/>
          <p:nvPr/>
        </p:nvSpPr>
        <p:spPr>
          <a:xfrm>
            <a:off x="5409175" y="4382527"/>
            <a:ext cx="540060" cy="504056"/>
          </a:xfrm>
          <a:prstGeom prst="star5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949235" y="449858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u="sng" dirty="0" smtClean="0"/>
              <a:t>UBERABA</a:t>
            </a:r>
            <a:endParaRPr lang="de-DE" b="1" i="1" u="sng" dirty="0"/>
          </a:p>
        </p:txBody>
      </p:sp>
      <p:sp>
        <p:nvSpPr>
          <p:cNvPr id="9" name="Gleichschenkliges Dreieck 8"/>
          <p:cNvSpPr/>
          <p:nvPr/>
        </p:nvSpPr>
        <p:spPr>
          <a:xfrm rot="10800000">
            <a:off x="6750748" y="5229200"/>
            <a:ext cx="340624" cy="17866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/>
          <p:cNvSpPr/>
          <p:nvPr/>
        </p:nvSpPr>
        <p:spPr>
          <a:xfrm rot="10800000">
            <a:off x="6833057" y="2962494"/>
            <a:ext cx="340624" cy="14401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7173681" y="2896002"/>
            <a:ext cx="926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Brasília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7091372" y="5180034"/>
            <a:ext cx="1970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Rio de Janeiro</a:t>
            </a:r>
            <a:endParaRPr 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3131840" y="1145333"/>
            <a:ext cx="2961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latin typeface="Gabriola" pitchFamily="82" charset="0"/>
              </a:rPr>
              <a:t>Wohin ich ging</a:t>
            </a:r>
            <a:endParaRPr lang="de-DE" sz="44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1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ll/>
      </p:transition>
    </mc:Choice>
    <mc:Fallback>
      <p:transition spd="slow" advClick="0" advTm="1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1329"/>
            <a:ext cx="3293604" cy="3293604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2804089"/>
            <a:ext cx="7524328" cy="449892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938904"/>
            <a:ext cx="6012160" cy="40081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 rot="20977313">
            <a:off x="3741137" y="39789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>
                <a:solidFill>
                  <a:schemeClr val="bg1"/>
                </a:solidFill>
                <a:latin typeface="Gabriola" pitchFamily="82" charset="0"/>
              </a:rPr>
              <a:t>Minha</a:t>
            </a:r>
            <a:r>
              <a:rPr lang="de-DE" sz="32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Gabriola" pitchFamily="82" charset="0"/>
              </a:rPr>
              <a:t>Família</a:t>
            </a:r>
            <a:endParaRPr lang="de-DE" sz="32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rot="20364214">
            <a:off x="108648" y="2807594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latin typeface="Gabriola" pitchFamily="82" charset="0"/>
              </a:rPr>
              <a:t>Meus</a:t>
            </a:r>
            <a:r>
              <a:rPr lang="de-DE" sz="2800" dirty="0" smtClean="0">
                <a:latin typeface="Gabriola" pitchFamily="82" charset="0"/>
              </a:rPr>
              <a:t> Amigos</a:t>
            </a:r>
            <a:endParaRPr lang="de-DE" sz="2800" dirty="0">
              <a:latin typeface="Gabriola" pitchFamily="82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292080" y="249289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>
                <a:latin typeface="Gabriola" pitchFamily="82" charset="0"/>
              </a:rPr>
              <a:t>Pai</a:t>
            </a:r>
            <a:r>
              <a:rPr lang="de-DE" sz="2800" b="1" dirty="0" smtClean="0">
                <a:latin typeface="Gabriola" pitchFamily="82" charset="0"/>
              </a:rPr>
              <a:t>      </a:t>
            </a:r>
            <a:r>
              <a:rPr lang="de-DE" sz="2800" b="1" dirty="0" err="1" smtClean="0">
                <a:latin typeface="Gabriola" pitchFamily="82" charset="0"/>
              </a:rPr>
              <a:t>Irmã</a:t>
            </a:r>
            <a:r>
              <a:rPr lang="de-DE" sz="2800" b="1" dirty="0" smtClean="0">
                <a:latin typeface="Gabriola" pitchFamily="82" charset="0"/>
              </a:rPr>
              <a:t>      </a:t>
            </a:r>
            <a:r>
              <a:rPr lang="de-DE" sz="2800" b="1" dirty="0" err="1" smtClean="0">
                <a:latin typeface="Gabriola" pitchFamily="82" charset="0"/>
              </a:rPr>
              <a:t>Mamãe</a:t>
            </a:r>
            <a:r>
              <a:rPr lang="de-DE" sz="2800" b="1" dirty="0">
                <a:latin typeface="Gabriola" pitchFamily="82" charset="0"/>
              </a:rPr>
              <a:t>   </a:t>
            </a:r>
            <a:r>
              <a:rPr lang="de-DE" sz="2800" b="1" dirty="0" err="1" smtClean="0">
                <a:latin typeface="Gabriola" pitchFamily="82" charset="0"/>
              </a:rPr>
              <a:t>Irmão</a:t>
            </a:r>
            <a:endParaRPr lang="de-DE" sz="28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6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14:rippl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73" y="2515447"/>
            <a:ext cx="5796135" cy="434710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rot="20033166">
            <a:off x="240692" y="2687929"/>
            <a:ext cx="158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>
                <a:latin typeface="Gabriola" pitchFamily="82" charset="0"/>
              </a:rPr>
              <a:t>capoeira</a:t>
            </a:r>
            <a:endParaRPr lang="de-DE" sz="3600" dirty="0">
              <a:latin typeface="Gabriola" pitchFamily="82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8640"/>
            <a:ext cx="5961270" cy="27290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 rot="20972886">
            <a:off x="3458393" y="1532581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Gabriola" pitchFamily="82" charset="0"/>
              </a:rPr>
              <a:t>Schule </a:t>
            </a:r>
            <a:endParaRPr lang="de-DE" sz="4000" dirty="0">
              <a:latin typeface="Gabriola" pitchFamily="82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62" y="2708920"/>
            <a:ext cx="3461418" cy="346141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64297" y="186729"/>
            <a:ext cx="2696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Gabriola" pitchFamily="82" charset="0"/>
              </a:rPr>
              <a:t>Was ich den ganzen Tag so machen würde:</a:t>
            </a:r>
            <a:endParaRPr lang="de-DE" sz="40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6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:checker/>
      </p:transition>
    </mc:Choice>
    <mc:Fallback>
      <p:transition spd="slow" advClick="0" advTm="1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36" y="0"/>
            <a:ext cx="5976664" cy="448249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50"/>
            <a:ext cx="5578946" cy="557894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" y="2520420"/>
            <a:ext cx="5796135" cy="43471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17032"/>
            <a:ext cx="4452664" cy="333949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 rot="1415402">
            <a:off x="2483185" y="2894156"/>
            <a:ext cx="47655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PARTY-</a:t>
            </a:r>
            <a:r>
              <a:rPr lang="de-DE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Festa</a:t>
            </a:r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;)</a:t>
            </a:r>
            <a:endParaRPr lang="de-DE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0570424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Bildschirmpräsentation (4:3)</PresentationFormat>
  <Paragraphs>40</Paragraphs>
  <Slides>12</Slides>
  <Notes>1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Im Weltgeschehen  </vt:lpstr>
      <vt:lpstr>Warum ich ging</vt:lpstr>
      <vt:lpstr>Wann ich ging</vt:lpstr>
      <vt:lpstr>PowerPoint-Präsentation</vt:lpstr>
      <vt:lpstr>Oder doch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Schüler11-mK2</dc:creator>
  <cp:lastModifiedBy>Schüler11-mK2</cp:lastModifiedBy>
  <cp:revision>40</cp:revision>
  <dcterms:created xsi:type="dcterms:W3CDTF">2013-09-23T07:36:37Z</dcterms:created>
  <dcterms:modified xsi:type="dcterms:W3CDTF">2013-09-26T06:46:24Z</dcterms:modified>
</cp:coreProperties>
</file>